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57" r:id="rId2"/>
    <p:sldId id="454" r:id="rId3"/>
    <p:sldId id="455" r:id="rId4"/>
    <p:sldId id="456" r:id="rId5"/>
    <p:sldId id="40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D25BB-B882-4CE5-B4AF-D68D86075D8D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98A62-1A3D-455D-BAB2-40C39D1C6E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78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339836-276B-4F79-A283-61492AC80BD1}" type="slidenum">
              <a:rPr lang="es-ES_tradnl" altLang="es-ES" smtClean="0"/>
              <a:pPr>
                <a:defRPr/>
              </a:pPr>
              <a:t>4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0134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48FF5-3BD1-9DE6-A4CE-BE1DEA4CA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EB5523-EACB-AA14-D253-029BE1B2C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9A41DC-590F-88BB-B683-0C17B1D36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41A5ED-DB0B-FBEF-8AA5-53D3F69B0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C4A52F-26D5-23D8-77FC-902ECE07A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858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B84DD-9634-75DC-A18E-CF6AEBFE2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A1D4217-6CF7-7797-D6AF-F37E5D57E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7D0F1D-69F2-3FF2-11CC-A2451C5B4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727F44-8359-50FD-E734-25008C04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C0A2FF-EEE2-71FE-2465-F34ADC38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7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5449EED-E863-AB56-134B-931626500F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A33160-F8B6-EE75-1A10-3073DEC55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8D55F-93E2-733A-320D-CAF2EA43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3E15C7-E563-891D-298E-0F3AB4DD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CCFAC2-3D04-9A30-C0FA-A5ABB108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259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26D8E1-277A-8865-B957-B4F91B306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3BFB59-52DF-2760-5624-8FE756FB3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25346A-527B-2A8A-D7D6-D83F0BB0C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140079-EBD1-E6F9-C51B-CF34A4FA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ECA771-C385-F115-AA30-28099A44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161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D539A-A9AA-B8B9-C3E7-07E05711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EC2C06-F279-EA87-E40B-36C8995EA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C7AE93-581D-8A1E-E4AD-AB8449AA2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DA1058-EB1D-4BB1-EB30-E3A9DEFC4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4F5B20-3716-CE25-0FF7-B3D5805C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495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BAF38-A9D5-7F4D-B702-C2EDAC5BB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66B0C8-B589-32BD-3218-8BAA5B9EC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02CC865-74E0-6523-6A24-913AFD670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FD3D02-487E-8FE0-A5F5-5A993064D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5F4149-0504-6947-BFFA-BE062BB4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3ACD28-8F87-4B1B-FCB2-53FF59214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5561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02CE63-983C-6800-E097-9564592B0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A967C6-97FA-A663-C3CB-96527FC42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3F57F8-7279-B47C-F722-73B022443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604332-0DBA-FEAA-7CF9-6650405E4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F18730-91BF-101D-B52C-0247234EEE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D4550D-99D8-596A-665C-2114A8F8A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C3D55-8DC2-7D4D-DA3C-774E7374B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8ACBDAA-F94F-B55E-CBF7-22A4D863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199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EDA36-07CC-55C6-9BCE-51973F73D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683DCA6-DD10-1AEA-B38D-EF110CD90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85F727-DA37-9A32-E516-18687888D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0FC161-3A77-8DAE-A68B-F65C6CADD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61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E548AA6-A316-3F5E-FCE8-BECCE094D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E55ED91-630C-A9B3-CF64-A1701FE9A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FB9AE29-EED6-4A51-BFA1-1CA0F079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2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CC18F-503B-892C-E6B6-31E45F14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79B9A5-B557-9B2D-C9A0-6F4F9C13C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AAD9FB2-FEF5-CB9E-7AE2-8C158B1F8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BE874-A661-8BC7-4705-68976983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670E29-7028-6934-8765-AF2FBACEF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BC890D-8F8A-ED30-8964-A9ECF98F8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60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D0140-D2AC-A177-5583-88B07C8C1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CDD539A-6704-DE15-E462-9BB215903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643713-159D-4C55-2004-2A8BF2A84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7A1D7A-617B-EECA-3D25-C2913AA4C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4E82CC-2030-719C-673E-2846902A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A1E2B4-4747-189B-9B12-2FE9782B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34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C0E4A07-7B3F-2163-E2BB-F480E873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CE18B-A5BB-7483-875A-E0D5AFEA5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138E3D-3314-7B29-F682-C41A31E6B2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EDF0DD-6E49-405D-A9D9-D0DBAD5F530B}" type="datetimeFigureOut">
              <a:rPr lang="es-ES" smtClean="0"/>
              <a:t>12/08/2026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A60F39-16CF-D538-B755-29A5D6319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B977A6-956D-31BB-3F68-F44CA1A15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D1F29F-8AC0-4417-AEED-3873EB4B7E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05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aludcantabria.es/index.php?page=familia-y-prevencion-del-consumo-de-droga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t="477" r="68015" b="39583"/>
          <a:stretch/>
        </p:blipFill>
        <p:spPr>
          <a:xfrm>
            <a:off x="3276600" y="228601"/>
            <a:ext cx="4648200" cy="6316785"/>
          </a:xfrm>
          <a:prstGeom prst="rect">
            <a:avLst/>
          </a:prstGeom>
        </p:spPr>
      </p:pic>
      <p:sp>
        <p:nvSpPr>
          <p:cNvPr id="2" name="Elipse 1">
            <a:hlinkClick r:id="rId3"/>
          </p:cNvPr>
          <p:cNvSpPr/>
          <p:nvPr/>
        </p:nvSpPr>
        <p:spPr>
          <a:xfrm>
            <a:off x="8229600" y="4876800"/>
            <a:ext cx="12954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  <a:hlinkClick r:id="rId3"/>
              </a:rPr>
              <a:t>WEB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516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r="47121" b="79673"/>
          <a:stretch/>
        </p:blipFill>
        <p:spPr>
          <a:xfrm>
            <a:off x="1905000" y="152400"/>
            <a:ext cx="2590800" cy="190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4" t="4065" b="61786"/>
          <a:stretch/>
        </p:blipFill>
        <p:spPr>
          <a:xfrm>
            <a:off x="2133601" y="1727634"/>
            <a:ext cx="8227267" cy="416473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981200" y="4648200"/>
            <a:ext cx="51054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42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6" t="28976" r="22927" b="44605"/>
          <a:stretch/>
        </p:blipFill>
        <p:spPr>
          <a:xfrm>
            <a:off x="1981201" y="1600200"/>
            <a:ext cx="8111521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0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t="55395" r="21256"/>
          <a:stretch/>
        </p:blipFill>
        <p:spPr>
          <a:xfrm>
            <a:off x="1676400" y="762000"/>
            <a:ext cx="8387644" cy="552116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5715000" y="2667000"/>
            <a:ext cx="3429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8463844" y="2362200"/>
            <a:ext cx="1600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ortar rectángulo de esquina diagonal 7"/>
          <p:cNvSpPr/>
          <p:nvPr/>
        </p:nvSpPr>
        <p:spPr>
          <a:xfrm>
            <a:off x="2248737" y="1232807"/>
            <a:ext cx="7162800" cy="12172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243093" y="443379"/>
            <a:ext cx="3714750" cy="69858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ES" altLang="es-ES" dirty="0">
                <a:solidFill>
                  <a:srgbClr val="01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INFORMACIÓN</a:t>
            </a:r>
            <a:endParaRPr lang="es-ES" dirty="0">
              <a:solidFill>
                <a:srgbClr val="01FFFF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286001" y="1489870"/>
            <a:ext cx="7125537" cy="129857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es-ES" altLang="es-ES" dirty="0">
                <a:solidFill>
                  <a:srgbClr val="494949"/>
                </a:solidFill>
                <a:latin typeface="Cambria" panose="02040503050406030204" pitchFamily="18" charset="0"/>
              </a:rPr>
              <a:t>Para aclarar cualquier duda, obtener más información sobre los programas o solicitar el material didáctico, debe ponerse en contacto directamente con:</a:t>
            </a:r>
          </a:p>
          <a:p>
            <a:pPr algn="just">
              <a:lnSpc>
                <a:spcPct val="115000"/>
              </a:lnSpc>
            </a:pPr>
            <a:endParaRPr lang="es-ES" altLang="es-ES" dirty="0">
              <a:solidFill>
                <a:srgbClr val="494949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115000"/>
              </a:lnSpc>
            </a:pPr>
            <a:endParaRPr lang="es-ES" altLang="es-ES" dirty="0">
              <a:solidFill>
                <a:srgbClr val="494949"/>
              </a:solidFill>
              <a:latin typeface="Cambria" panose="02040503050406030204" pitchFamily="18" charset="0"/>
            </a:endParaRPr>
          </a:p>
          <a:p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2971799" y="2970124"/>
            <a:ext cx="6019800" cy="2039020"/>
          </a:xfrm>
          <a:prstGeom prst="rect">
            <a:avLst/>
          </a:prstGeom>
          <a:solidFill>
            <a:srgbClr val="01FFFF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s-ES" altLang="es-ES" sz="2000" dirty="0">
                <a:latin typeface="Cambria" panose="02040503050406030204" pitchFamily="18" charset="0"/>
              </a:rPr>
              <a:t>CONSEJERÍA DE SALUD</a:t>
            </a:r>
          </a:p>
          <a:p>
            <a:pPr algn="ctr">
              <a:lnSpc>
                <a:spcPct val="115000"/>
              </a:lnSpc>
            </a:pPr>
            <a:r>
              <a:rPr lang="es-ES" altLang="es-ES" dirty="0">
                <a:latin typeface="Cambria" panose="02040503050406030204" pitchFamily="18" charset="0"/>
              </a:rPr>
              <a:t>Servicio de Adicciones</a:t>
            </a:r>
          </a:p>
          <a:p>
            <a:pPr algn="ctr">
              <a:lnSpc>
                <a:spcPct val="115000"/>
              </a:lnSpc>
            </a:pPr>
            <a:r>
              <a:rPr lang="es-ES" altLang="es-ES" dirty="0">
                <a:latin typeface="Cambria" panose="02040503050406030204" pitchFamily="18" charset="0"/>
              </a:rPr>
              <a:t>Sección de Prevención, Formación e Investigación</a:t>
            </a:r>
          </a:p>
          <a:p>
            <a:pPr indent="1252538">
              <a:lnSpc>
                <a:spcPct val="115000"/>
              </a:lnSpc>
            </a:pPr>
            <a:endParaRPr lang="es-ES" altLang="es-ES" dirty="0">
              <a:latin typeface="Cambria" panose="02040503050406030204" pitchFamily="18" charset="0"/>
            </a:endParaRPr>
          </a:p>
          <a:p>
            <a:pPr indent="1252538">
              <a:lnSpc>
                <a:spcPct val="115000"/>
              </a:lnSpc>
            </a:pPr>
            <a:r>
              <a:rPr lang="es-ES" altLang="es-ES" dirty="0">
                <a:latin typeface="Cambria" panose="02040503050406030204" pitchFamily="18" charset="0"/>
              </a:rPr>
              <a:t>Teléfono:        </a:t>
            </a:r>
            <a:r>
              <a:rPr lang="es-ES" altLang="es-ES" b="1" dirty="0">
                <a:latin typeface="Cambria" panose="02040503050406030204" pitchFamily="18" charset="0"/>
              </a:rPr>
              <a:t>942 20 79 53</a:t>
            </a:r>
          </a:p>
          <a:p>
            <a:pPr algn="ctr">
              <a:lnSpc>
                <a:spcPct val="115000"/>
              </a:lnSpc>
            </a:pPr>
            <a:r>
              <a:rPr lang="es-ES" altLang="es-ES" dirty="0">
                <a:latin typeface="Cambria" panose="02040503050406030204" pitchFamily="18" charset="0"/>
              </a:rPr>
              <a:t>E-mail:   	        prdces@cantabria.es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086" y="5213685"/>
            <a:ext cx="2921515" cy="137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60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</Words>
  <Application>Microsoft Office PowerPoint</Application>
  <PresentationFormat>Panorámica</PresentationFormat>
  <Paragraphs>11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Cambria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INFORMACIÓN</vt:lpstr>
    </vt:vector>
  </TitlesOfParts>
  <Company>Gobierno de Cantabria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Reigadas Blanco Leticia</dc:creator>
  <cp:lastModifiedBy>Reigadas Blanco Leticia</cp:lastModifiedBy>
  <cp:revision>1</cp:revision>
  <dcterms:created xsi:type="dcterms:W3CDTF">2026-08-12T11:40:28Z</dcterms:created>
  <dcterms:modified xsi:type="dcterms:W3CDTF">2026-08-12T11:41:32Z</dcterms:modified>
</cp:coreProperties>
</file>